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63" r:id="rId4"/>
    <p:sldId id="264" r:id="rId5"/>
    <p:sldId id="273" r:id="rId6"/>
    <p:sldId id="268" r:id="rId7"/>
    <p:sldId id="267" r:id="rId8"/>
    <p:sldId id="269" r:id="rId9"/>
    <p:sldId id="270" r:id="rId10"/>
    <p:sldId id="260" r:id="rId11"/>
    <p:sldId id="258" r:id="rId12"/>
    <p:sldId id="259" r:id="rId13"/>
    <p:sldId id="261" r:id="rId14"/>
    <p:sldId id="262" r:id="rId15"/>
    <p:sldId id="265" r:id="rId16"/>
    <p:sldId id="266" r:id="rId17"/>
    <p:sldId id="271" r:id="rId18"/>
    <p:sldId id="272" r:id="rId19"/>
  </p:sldIdLst>
  <p:sldSz cx="9144000" cy="6858000" type="screen4x3"/>
  <p:notesSz cx="9305925" cy="7019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204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2B39657-4FF0-46A6-99DC-FF97B21CAED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204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D6FAA5F-272E-439A-870A-50EB14677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14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D8D7-7127-4887-B57C-56BCE12860A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C60D-7C71-47D1-A975-895BD203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2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D8D7-7127-4887-B57C-56BCE12860A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C60D-7C71-47D1-A975-895BD203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5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D8D7-7127-4887-B57C-56BCE12860A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C60D-7C71-47D1-A975-895BD203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8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D8D7-7127-4887-B57C-56BCE12860A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C60D-7C71-47D1-A975-895BD203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1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D8D7-7127-4887-B57C-56BCE12860A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C60D-7C71-47D1-A975-895BD203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D8D7-7127-4887-B57C-56BCE12860A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C60D-7C71-47D1-A975-895BD203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D8D7-7127-4887-B57C-56BCE12860A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C60D-7C71-47D1-A975-895BD203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D8D7-7127-4887-B57C-56BCE12860A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C60D-7C71-47D1-A975-895BD203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D8D7-7127-4887-B57C-56BCE12860A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C60D-7C71-47D1-A975-895BD203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3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D8D7-7127-4887-B57C-56BCE12860A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C60D-7C71-47D1-A975-895BD203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4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D8D7-7127-4887-B57C-56BCE12860A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C60D-7C71-47D1-A975-895BD203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317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DD8D7-7127-4887-B57C-56BCE12860A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C60D-7C71-47D1-A975-895BD203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6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Car Shoot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Lust, Legs, Luxury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0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ar fashion sh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" y="-26416"/>
            <a:ext cx="5317375" cy="688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8" y="0"/>
            <a:ext cx="3810001" cy="49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63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4" y="-37959"/>
            <a:ext cx="5192684" cy="689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ar fashion sh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588"/>
            <a:ext cx="5181600" cy="68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ar fashion sh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542"/>
            <a:ext cx="5029200" cy="68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ar fashion sh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9397"/>
            <a:ext cx="4551422" cy="683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13" y="-7020"/>
            <a:ext cx="5280785" cy="68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car fashion sho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14" y="41148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43" y="381000"/>
            <a:ext cx="491797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2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Image result for car fashion sh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"/>
            <a:ext cx="241534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car fashion sh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33600"/>
            <a:ext cx="3611551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ar fashion sho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47" y="1447800"/>
            <a:ext cx="37719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3" y="4191000"/>
            <a:ext cx="3891071" cy="25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ar fashion sh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3687618"/>
            <a:ext cx="4755573" cy="31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car fashion sho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93" y="685800"/>
            <a:ext cx="42689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3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ar fashion sh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"/>
            <a:ext cx="53720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" y="3886201"/>
            <a:ext cx="3962399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car fashion sho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66" y="3886201"/>
            <a:ext cx="4842933" cy="299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1.bp.blogspot.com/-5nfQMiuTo90/U1_DRuTyU0I/AAAAAAABJjk/n-6ZrCiepRk/s1600/Chloe-Lecareux-Steven-Chee-FGR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"/>
            <a:ext cx="2967491" cy="37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89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VOGUE PARIS Saskia De Brauw by Terry Richardson. Clare Richardson, February 2014, www.imageamplified.com, Image Amplified (1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98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noctambule-fashion-editorial-by-terry-richardson-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51" y="3124200"/>
            <a:ext cx="278576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71" y="3124200"/>
            <a:ext cx="2881629" cy="18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98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" y="990600"/>
            <a:ext cx="4419600" cy="272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5" y="3795516"/>
            <a:ext cx="4430685" cy="195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48" y="2209800"/>
            <a:ext cx="463115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50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be/da/2c/beda2c42e982b27e23dedbb47085f005--editorial-fashion-fashion-sh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r fashion sh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54292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gonerogue.com/photos/2009/oct/marcuso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71" y="2095500"/>
            <a:ext cx="4876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4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car fashion sh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98"/>
            <a:ext cx="333403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67" y="2610196"/>
            <a:ext cx="3323257" cy="424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76" y="9698"/>
            <a:ext cx="3321841" cy="424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96" y="2610196"/>
            <a:ext cx="3318596" cy="424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1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Image result for car fashion sh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5791200" cy="37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85" y="2895600"/>
            <a:ext cx="594063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73" y="381000"/>
            <a:ext cx="320352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86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7841"/>
            <a:ext cx="4495800" cy="585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468"/>
            <a:ext cx="4531822" cy="588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40386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314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1447800"/>
            <a:ext cx="1917700" cy="261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1"/>
            <a:ext cx="2959430" cy="198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19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3.bp.blogspot.com/_hEigxiqY4z8/TNrkz807XYI/AAAAAAAACF0/lx-n_xG2Ajk/s1600/_MG_5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7"/>
            <a:ext cx="47244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4.bp.blogspot.com/_hEigxiqY4z8/TNrknw1s6AI/AAAAAAAACFs/r3KoWa-k-iE/s1600/_MG_5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3429000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934"/>
            <a:ext cx="4089399" cy="272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i.pinimg.com/736x/3c/8d/44/3c8d440d12da34d7eead7887f3995684--fashion-poses-fashion-editoria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93" y="3048000"/>
            <a:ext cx="285950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3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arzantkeren.com/wp-content/uploads/2015/02/DSC_42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53000" cy="328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car fashion sh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419600" cy="33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90707"/>
            <a:ext cx="4267200" cy="335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i.pinimg.com/originals/28/36/bd/2836bdcf0c954baf595b85d9e56e82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41" y="20783"/>
            <a:ext cx="4895158" cy="32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5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736x/43/ac/c0/43acc0224e1c26e5ac8b233f2b2f4351--night-vision-josep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54" y="53023"/>
            <a:ext cx="5158046" cy="680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how to light car interior fashion edito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077"/>
            <a:ext cx="5340927" cy="68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7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trong, charming, ambitious women.  The Goddess Model by F. A. Ortega  http://www.amazon.com/dp/B00FDXP89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79" y="1066800"/>
            <a:ext cx="340832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andice Swanepoel Smolders In Lingerie, Lensed By Sharif Hamza for Interview Germany June 2013 - 0- News for Women, Fashion &amp; Style, Women's Rights - Anne of Carversville Women's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" y="20782"/>
            <a:ext cx="3441890" cy="45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nfluence and Stardoll: Editorial ♥ || &quot;Les Faeux De La Nuit&quot;: Joan Smalls by Mario Sorrenti for Vogue Paris July 2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2916280" cy="389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7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</Words>
  <Application>Microsoft Office PowerPoint</Application>
  <PresentationFormat>On-screen Show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Car Shoot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 Shoot</dc:title>
  <dc:creator>Pesce, Angelo</dc:creator>
  <cp:lastModifiedBy>Pesce, Angelo</cp:lastModifiedBy>
  <cp:revision>9</cp:revision>
  <cp:lastPrinted>2017-10-19T00:51:22Z</cp:lastPrinted>
  <dcterms:created xsi:type="dcterms:W3CDTF">2017-10-18T23:03:15Z</dcterms:created>
  <dcterms:modified xsi:type="dcterms:W3CDTF">2017-10-19T00:52:57Z</dcterms:modified>
</cp:coreProperties>
</file>