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3" r:id="rId5"/>
    <p:sldId id="26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0B0B0B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3" d="100"/>
          <a:sy n="203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0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2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2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6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4154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722C-8BEB-FD41-8294-6FC3E2F5DFEC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B6C8-3065-F74F-A400-B7727843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rgbClr val="0B0B0B"/>
            </a:gs>
          </a:gsLst>
          <a:lin ang="23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471" y="280157"/>
            <a:ext cx="8562724" cy="6275507"/>
          </a:xfrm>
          <a:prstGeom prst="rect">
            <a:avLst/>
          </a:prstGeom>
          <a:solidFill>
            <a:schemeClr val="tx1">
              <a:alpha val="7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70" y="745344"/>
            <a:ext cx="8554243" cy="534640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5245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dobe Caslon Pro"/>
                <a:cs typeface="Adobe Caslon Pro"/>
              </a:rPr>
              <a:t>Angelo Pesce Photography</a:t>
            </a: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  <a:latin typeface="Adobe Caslon Pro"/>
              <a:cs typeface="Adobe Caslon Pro"/>
            </a:endParaRP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  <a:latin typeface="Adobe Caslon Pro"/>
              <a:cs typeface="Adobe Caslon Pro"/>
            </a:endParaRPr>
          </a:p>
          <a:p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Adobe Caslon Pro"/>
                <a:cs typeface="Adobe Caslon Pro"/>
              </a:rPr>
              <a:t>www.kenpex.it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  <a:latin typeface="Adobe Caslon Pro"/>
              <a:cs typeface="Adobe Caslon Pro"/>
            </a:endParaRPr>
          </a:p>
          <a:p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Adobe Caslon Pro"/>
                <a:cs typeface="Adobe Caslon Pro"/>
              </a:rPr>
              <a:t>photo@kenpex.it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dobe Caslon Pro"/>
                <a:cs typeface="Adobe Caslon Pro"/>
              </a:rPr>
              <a:t> 604-440-8548</a:t>
            </a:r>
          </a:p>
          <a:p>
            <a:endParaRPr lang="en-US" sz="1800" dirty="0" smtClean="0">
              <a:latin typeface="Adobe Caslon Pro"/>
              <a:cs typeface="Adobe Caslon Pro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977657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dobe Garamond Pro Bold"/>
                <a:cs typeface="Adobe Garamond Pro Bold"/>
              </a:rPr>
              <a:t>Storybook</a:t>
            </a:r>
            <a:r>
              <a:rPr lang="en-US" sz="4800" dirty="0" smtClean="0">
                <a:solidFill>
                  <a:schemeClr val="bg1"/>
                </a:solidFill>
                <a:latin typeface="Adobe Garamond Pro Bold"/>
                <a:cs typeface="Adobe Garamond Pro Bold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Adobe Garamond Pro Bold"/>
                <a:cs typeface="Adobe Garamond Pro Bold"/>
              </a:rPr>
            </a:br>
            <a:r>
              <a:rPr lang="en-US" sz="5300" dirty="0" smtClean="0">
                <a:solidFill>
                  <a:schemeClr val="bg1"/>
                </a:solidFill>
                <a:latin typeface="Adobe Garamond Pro Bold"/>
                <a:cs typeface="Adobe Garamond Pro Bold"/>
              </a:rPr>
              <a:t>Black Water</a:t>
            </a:r>
            <a:endParaRPr lang="en-US" dirty="0">
              <a:solidFill>
                <a:schemeClr val="bg1"/>
              </a:solidFill>
              <a:latin typeface="Adobe Garamond Pro Bold"/>
              <a:cs typeface="Adobe Garamond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23472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rgbClr val="0B0B0B"/>
            </a:gs>
          </a:gsLst>
          <a:lin ang="23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471" y="280157"/>
            <a:ext cx="8562724" cy="6275507"/>
          </a:xfrm>
          <a:prstGeom prst="rect">
            <a:avLst/>
          </a:prstGeom>
          <a:solidFill>
            <a:schemeClr val="tx1">
              <a:alpha val="7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89471" y="10574"/>
            <a:ext cx="8562724" cy="46569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Black Water</a:t>
            </a:r>
            <a:endParaRPr lang="en-US" sz="1800" dirty="0">
              <a:solidFill>
                <a:schemeClr val="bg1"/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89471" y="6490294"/>
            <a:ext cx="8562724" cy="36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"/>
                <a:cs typeface="Adobe Garamond Pro"/>
              </a:rPr>
              <a:t>Angelo Pesce Photography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11" y="581294"/>
            <a:ext cx="8291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Ideas: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D9D9D9"/>
                </a:solidFill>
              </a:rPr>
              <a:t>Beauty editorial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D9D9D9"/>
                </a:solidFill>
              </a:rPr>
              <a:t>Shiny, reflective </a:t>
            </a:r>
            <a:r>
              <a:rPr lang="en-US" sz="2800" dirty="0" smtClean="0">
                <a:solidFill>
                  <a:srgbClr val="D9D9D9"/>
                </a:solidFill>
              </a:rPr>
              <a:t>water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D9D9D9"/>
              </a:solidFill>
            </a:endParaRPr>
          </a:p>
          <a:p>
            <a:r>
              <a:rPr lang="en-US" sz="2800" dirty="0" smtClean="0">
                <a:solidFill>
                  <a:srgbClr val="D9D9D9"/>
                </a:solidFill>
              </a:rPr>
              <a:t>Previous </a:t>
            </a:r>
            <a:r>
              <a:rPr lang="en-US" sz="2800" dirty="0" smtClean="0">
                <a:solidFill>
                  <a:srgbClr val="D9D9D9"/>
                </a:solidFill>
              </a:rPr>
              <a:t>test shots:</a:t>
            </a:r>
            <a:endParaRPr lang="en-US" sz="2800" dirty="0">
              <a:solidFill>
                <a:srgbClr val="D9D9D9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215" y="428651"/>
            <a:ext cx="3984928" cy="59773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465" y="4832266"/>
            <a:ext cx="1046561" cy="1573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02" y="4832266"/>
            <a:ext cx="1046559" cy="15737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943" y="4835368"/>
            <a:ext cx="1044880" cy="15653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466" y="3138221"/>
            <a:ext cx="1046560" cy="15678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5351" y="3138220"/>
            <a:ext cx="1042472" cy="15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9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rgbClr val="0B0B0B"/>
            </a:gs>
          </a:gsLst>
          <a:lin ang="23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471" y="298441"/>
            <a:ext cx="8562724" cy="6275507"/>
          </a:xfrm>
          <a:prstGeom prst="rect">
            <a:avLst/>
          </a:prstGeom>
          <a:solidFill>
            <a:schemeClr val="tx1">
              <a:alpha val="7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89471" y="10574"/>
            <a:ext cx="8562724" cy="46569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Black Water</a:t>
            </a:r>
            <a:endParaRPr lang="en-US" sz="1800" dirty="0">
              <a:solidFill>
                <a:schemeClr val="bg1"/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89471" y="6490294"/>
            <a:ext cx="8562724" cy="36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"/>
                <a:cs typeface="Adobe Garamond Pro"/>
              </a:rPr>
              <a:t>Angelo Pesce Photography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11" y="522417"/>
            <a:ext cx="8291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Mood: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D9D9D9"/>
                </a:solidFill>
              </a:rPr>
              <a:t>Light selectively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D9D9D9"/>
                </a:solidFill>
              </a:rPr>
              <a:t>Colors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D9D9D9"/>
                </a:solidFill>
              </a:rPr>
              <a:t>Sexy, shiny body shape</a:t>
            </a:r>
            <a:endParaRPr lang="en-US" sz="2800" dirty="0">
              <a:solidFill>
                <a:srgbClr val="D9D9D9"/>
              </a:solidFill>
            </a:endParaRPr>
          </a:p>
        </p:txBody>
      </p:sp>
      <p:pic>
        <p:nvPicPr>
          <p:cNvPr id="2" name="Picture 1" descr="tumblr_lj13djOkhI1qaj7rpo1_r2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48" y="522417"/>
            <a:ext cx="2106147" cy="2801176"/>
          </a:xfrm>
          <a:prstGeom prst="rect">
            <a:avLst/>
          </a:prstGeom>
        </p:spPr>
      </p:pic>
      <p:pic>
        <p:nvPicPr>
          <p:cNvPr id="3" name="Picture 2" descr="tumblr_leucf0Heom1qz5s0ro1_2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48" y="3436195"/>
            <a:ext cx="2224032" cy="2971306"/>
          </a:xfrm>
          <a:prstGeom prst="rect">
            <a:avLst/>
          </a:prstGeom>
        </p:spPr>
      </p:pic>
      <p:pic>
        <p:nvPicPr>
          <p:cNvPr id="8" name="Picture 7" descr="tomohide+ikeya_moon_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56" y="3422410"/>
            <a:ext cx="1988222" cy="3035352"/>
          </a:xfrm>
          <a:prstGeom prst="rect">
            <a:avLst/>
          </a:prstGeom>
        </p:spPr>
      </p:pic>
      <p:pic>
        <p:nvPicPr>
          <p:cNvPr id="14" name="Picture 13" descr="f172153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3" y="2397176"/>
            <a:ext cx="2984748" cy="19759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8" name="Picture 17" descr="f97503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44" y="622003"/>
            <a:ext cx="1988222" cy="2540859"/>
          </a:xfrm>
          <a:prstGeom prst="rect">
            <a:avLst/>
          </a:prstGeom>
        </p:spPr>
      </p:pic>
      <p:pic>
        <p:nvPicPr>
          <p:cNvPr id="19" name="Picture 18" descr="f1174883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3" y="4478107"/>
            <a:ext cx="2981360" cy="19796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6654" y="3229754"/>
            <a:ext cx="2470311" cy="1610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0446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rgbClr val="0B0B0B"/>
            </a:gs>
          </a:gsLst>
          <a:lin ang="23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471" y="280157"/>
            <a:ext cx="8562724" cy="6275507"/>
          </a:xfrm>
          <a:prstGeom prst="rect">
            <a:avLst/>
          </a:prstGeom>
          <a:solidFill>
            <a:schemeClr val="tx1">
              <a:alpha val="7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89471" y="10574"/>
            <a:ext cx="8562724" cy="46569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Black Water</a:t>
            </a:r>
            <a:endParaRPr lang="en-US" sz="1800" dirty="0">
              <a:solidFill>
                <a:schemeClr val="bg1"/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89471" y="6490294"/>
            <a:ext cx="8562724" cy="36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"/>
                <a:cs typeface="Adobe Garamond Pro"/>
              </a:rPr>
              <a:t>Angelo Pesce Photography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11" y="581294"/>
            <a:ext cx="8291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Style: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D9D9D9"/>
                </a:solidFill>
              </a:rPr>
              <a:t>Shiny accessories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D9D9D9"/>
                </a:solidFill>
              </a:rPr>
              <a:t>Simple makeup, solid colors</a:t>
            </a:r>
          </a:p>
        </p:txBody>
      </p:sp>
      <p:pic>
        <p:nvPicPr>
          <p:cNvPr id="19" name="Picture 18" descr="0023ae606f170b2aecfb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16" y="581294"/>
            <a:ext cx="1653239" cy="2600550"/>
          </a:xfrm>
          <a:prstGeom prst="rect">
            <a:avLst/>
          </a:prstGeom>
        </p:spPr>
      </p:pic>
      <p:pic>
        <p:nvPicPr>
          <p:cNvPr id="27" name="Picture 26" descr="292115_364699580239720_257403164302696_1120812_84518073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1" y="2194929"/>
            <a:ext cx="2902101" cy="37750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934" y="2264579"/>
            <a:ext cx="2664569" cy="35926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8" name="Picture 27" descr="295175_353649798021093_249178045134936_1031924_1598258063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3" y="5260278"/>
            <a:ext cx="1798429" cy="11939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8" name="Picture 17" descr="578109_407344009277045_136314083046707_1637417_52125025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35" y="2176995"/>
            <a:ext cx="2813160" cy="3793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9624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rgbClr val="0B0B0B"/>
            </a:gs>
          </a:gsLst>
          <a:lin ang="23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471" y="280157"/>
            <a:ext cx="8562724" cy="6275507"/>
          </a:xfrm>
          <a:prstGeom prst="rect">
            <a:avLst/>
          </a:prstGeom>
          <a:solidFill>
            <a:schemeClr val="tx1">
              <a:alpha val="7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89471" y="10574"/>
            <a:ext cx="8562724" cy="46569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Black Water</a:t>
            </a:r>
            <a:endParaRPr lang="en-US" sz="1800" dirty="0">
              <a:solidFill>
                <a:schemeClr val="bg1"/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89471" y="6490294"/>
            <a:ext cx="8562724" cy="36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"/>
                <a:cs typeface="Adobe Garamond Pro"/>
              </a:rPr>
              <a:t>Angelo Pesce Photography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11" y="581294"/>
            <a:ext cx="8291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Extra shot: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D9D9D9"/>
                </a:solidFill>
              </a:rPr>
              <a:t>Crude lighting/”backstage” reveal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36" y="1799923"/>
            <a:ext cx="6026674" cy="4463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92" y="1970599"/>
            <a:ext cx="2199140" cy="14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rgbClr val="0B0B0B"/>
            </a:gs>
          </a:gsLst>
          <a:lin ang="23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471" y="280157"/>
            <a:ext cx="8562724" cy="6275507"/>
          </a:xfrm>
          <a:prstGeom prst="rect">
            <a:avLst/>
          </a:prstGeom>
          <a:solidFill>
            <a:schemeClr val="tx1">
              <a:alpha val="7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89471" y="10574"/>
            <a:ext cx="8562724" cy="46569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Black Water</a:t>
            </a:r>
            <a:endParaRPr lang="en-US" sz="1800" dirty="0">
              <a:solidFill>
                <a:schemeClr val="bg1"/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89471" y="6490294"/>
            <a:ext cx="8562724" cy="36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"/>
                <a:cs typeface="Adobe Garamond Pro"/>
              </a:rPr>
              <a:t>Angelo Pesce Photography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dobe Garamond Pro Bold"/>
              <a:cs typeface="Adobe Garamond Pro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11" y="581294"/>
            <a:ext cx="82919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Model: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>
                <a:solidFill>
                  <a:srgbClr val="D9D9D9"/>
                </a:solidFill>
              </a:rPr>
              <a:t>Fei</a:t>
            </a:r>
            <a:r>
              <a:rPr lang="en-US" sz="2800" dirty="0" smtClean="0">
                <a:solidFill>
                  <a:srgbClr val="D9D9D9"/>
                </a:solidFill>
              </a:rPr>
              <a:t> </a:t>
            </a:r>
            <a:r>
              <a:rPr lang="en-US" sz="2800" dirty="0" err="1" smtClean="0">
                <a:solidFill>
                  <a:srgbClr val="D9D9D9"/>
                </a:solidFill>
              </a:rPr>
              <a:t>Ren</a:t>
            </a:r>
            <a:endParaRPr lang="en-US" sz="2800" dirty="0">
              <a:solidFill>
                <a:srgbClr val="D9D9D9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D9D9D9"/>
                </a:solidFill>
              </a:rPr>
              <a:t>Richard’s International – Vancouver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D9D9D9"/>
                </a:solidFill>
              </a:rPr>
              <a:t>http://</a:t>
            </a:r>
            <a:r>
              <a:rPr lang="en-US" sz="2000" dirty="0" err="1" smtClean="0">
                <a:solidFill>
                  <a:srgbClr val="D9D9D9"/>
                </a:solidFill>
              </a:rPr>
              <a:t>www.richardsmodels.com</a:t>
            </a:r>
            <a:r>
              <a:rPr lang="en-US" sz="2000" dirty="0" smtClean="0">
                <a:solidFill>
                  <a:srgbClr val="D9D9D9"/>
                </a:solidFill>
              </a:rPr>
              <a:t>/</a:t>
            </a:r>
            <a:r>
              <a:rPr lang="en-US" sz="2000" dirty="0" err="1" smtClean="0">
                <a:solidFill>
                  <a:srgbClr val="D9D9D9"/>
                </a:solidFill>
              </a:rPr>
              <a:t>book.php?modelid</a:t>
            </a:r>
            <a:r>
              <a:rPr lang="en-US" sz="2000" dirty="0" smtClean="0">
                <a:solidFill>
                  <a:srgbClr val="D9D9D9"/>
                </a:solidFill>
              </a:rPr>
              <a:t>=449&amp;catid=2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72" y="2444338"/>
            <a:ext cx="2707484" cy="3910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577" y="2444338"/>
            <a:ext cx="2615596" cy="3915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703" y="2444338"/>
            <a:ext cx="3009492" cy="391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0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103</Words>
  <Application>Microsoft Macintosh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Storybook Black Water</vt:lpstr>
      <vt:lpstr>Black Water</vt:lpstr>
      <vt:lpstr>Black Water</vt:lpstr>
      <vt:lpstr>Black Water</vt:lpstr>
      <vt:lpstr>Black Water</vt:lpstr>
      <vt:lpstr>Black Water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Angelo Pesce</dc:creator>
  <cp:lastModifiedBy>Angelo Pesce</cp:lastModifiedBy>
  <cp:revision>17</cp:revision>
  <dcterms:created xsi:type="dcterms:W3CDTF">2012-04-30T02:30:29Z</dcterms:created>
  <dcterms:modified xsi:type="dcterms:W3CDTF">2012-07-11T07:08:31Z</dcterms:modified>
</cp:coreProperties>
</file>